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79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703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7096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289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9447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75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71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29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93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426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70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70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56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28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30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5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rgbClr val="83B5C7"/>
            </a:gs>
            <a:gs pos="62000">
              <a:schemeClr val="accent1">
                <a:lumMod val="45000"/>
                <a:lumOff val="55000"/>
              </a:schemeClr>
            </a:gs>
            <a:gs pos="8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48844-E851-4517-AE9B-9944EE39C42D}" type="datetimeFigureOut">
              <a:rPr lang="en-IN" smtClean="0"/>
              <a:t>29-05-2025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8CF3BEA-EB5A-4C90-98DB-90EA2FBEF6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0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AC8BA-16A2-1409-6F7E-AD2B331B1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6900" y="415292"/>
            <a:ext cx="6443663" cy="1141365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IN" b="1" i="1" dirty="0">
                <a:latin typeface="Algerian" panose="04020705040A02060702" pitchFamily="82" charset="0"/>
              </a:rPr>
              <a:t>Dragon 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A5418-90F4-7397-B013-954660787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11825"/>
            <a:ext cx="9742714" cy="1502228"/>
          </a:xfr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60000"/>
                <a:lumOff val="40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</a:rPr>
              <a:t>Title: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i="1" dirty="0">
                <a:solidFill>
                  <a:schemeClr val="accent1"/>
                </a:solidFill>
              </a:rPr>
              <a:t>Dragon Ball: The Legendary Anime Saga</a:t>
            </a:r>
            <a:br>
              <a:rPr lang="en-US" sz="2800" dirty="0">
                <a:solidFill>
                  <a:schemeClr val="accent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Subtitle: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A Journey Through the World of Saiyans </a:t>
            </a:r>
            <a:endParaRPr lang="en-IN" sz="2800" dirty="0">
              <a:solidFill>
                <a:schemeClr val="accent1"/>
              </a:solidFill>
            </a:endParaRPr>
          </a:p>
        </p:txBody>
      </p:sp>
      <p:pic>
        <p:nvPicPr>
          <p:cNvPr id="9218" name="Picture 2" descr="Visto En Anime ==&gt; El Mejor Merchandising - Dragon Ball Z Logo Png,  Transparent Png(4984x2126) - PngFind">
            <a:extLst>
              <a:ext uri="{FF2B5EF4-FFF2-40B4-BE49-F238E27FC236}">
                <a16:creationId xmlns:a16="http://schemas.microsoft.com/office/drawing/2014/main" id="{58B4AC52-897A-CEB6-242A-A225707B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08" y="3898451"/>
            <a:ext cx="5703435" cy="24136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971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E367-24D6-DA63-5E08-912C0ED45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83" y="370114"/>
            <a:ext cx="6987041" cy="1023257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5400" b="1" i="1" dirty="0"/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966400-8439-6B26-E569-0F2C91EFE5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998" y="1638037"/>
            <a:ext cx="8392888" cy="210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Dragon Ball is more than an anime – it’s a cultural phenomenon.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Themes of perseverance, growth, and friendship continue to resonate.</a:t>
            </a:r>
          </a:p>
        </p:txBody>
      </p:sp>
      <p:pic>
        <p:nvPicPr>
          <p:cNvPr id="8195" name="Picture 3" descr="Goku and vegeta | Dragon ball art, Chibi, Goku">
            <a:extLst>
              <a:ext uri="{FF2B5EF4-FFF2-40B4-BE49-F238E27FC236}">
                <a16:creationId xmlns:a16="http://schemas.microsoft.com/office/drawing/2014/main" id="{F4A2193A-E532-7E6D-C9A4-A6DE61BD7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9" y="4052354"/>
            <a:ext cx="2467727" cy="264202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n by Jose Rodriguez on Guardado rápido | Anime dragon ball, Anime dragon  ball super, Dragon ball z">
            <a:extLst>
              <a:ext uri="{FF2B5EF4-FFF2-40B4-BE49-F238E27FC236}">
                <a16:creationId xmlns:a16="http://schemas.microsoft.com/office/drawing/2014/main" id="{DD849041-14FB-5D95-8A02-D5CAAB16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05" y="2436622"/>
            <a:ext cx="3079976" cy="4257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499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BB7B-F14A-9171-99E0-B0F1D84E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86" y="283026"/>
            <a:ext cx="7347857" cy="1132117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5400" b="1" i="1" dirty="0"/>
              <a:t>Introduction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2EC9228-1F53-B6BA-17B3-B7952F71BD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398" y="1219878"/>
            <a:ext cx="11038115" cy="322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IN" sz="4000" b="1" i="1" dirty="0"/>
              <a:t>What is Dragon Ball?</a:t>
            </a:r>
            <a:endParaRPr lang="en-US" altLang="en-US" sz="4000" b="1" i="1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Japanese anime and manga franchise created by Akira Toriyama.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aired in 1986; based on the manga serialized in Weekly Shonen Jump.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Follows the adventures of Son Goku and his journey to become the strongest martial artist</a:t>
            </a:r>
          </a:p>
        </p:txBody>
      </p:sp>
      <p:pic>
        <p:nvPicPr>
          <p:cNvPr id="1027" name="Picture 3" descr="DBZ Little Goku w/Staff Silhouette Dragon Ball Logo Vinyl Stickers Symbol  5.5&quot; Decorative DIE Cut Decal for Cars Tablets LAPTOPS Skateboard - Black">
            <a:extLst>
              <a:ext uri="{FF2B5EF4-FFF2-40B4-BE49-F238E27FC236}">
                <a16:creationId xmlns:a16="http://schemas.microsoft.com/office/drawing/2014/main" id="{1CE7A729-8667-705B-4092-71BF80155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951" y="4007952"/>
            <a:ext cx="2526278" cy="258308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398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AC58-BB90-96CD-AE1A-052D725D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21337"/>
            <a:ext cx="7413172" cy="1182920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5400" b="1" i="1" dirty="0"/>
              <a:t>Series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06BE-8E3F-8737-49C2-2D831BD2C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68" y="1662341"/>
            <a:ext cx="8349343" cy="307294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None/>
            </a:pPr>
            <a:r>
              <a:rPr lang="en-IN" sz="3600" b="1" i="1" dirty="0"/>
              <a:t>Main Series Titles:</a:t>
            </a:r>
            <a:endParaRPr lang="en-IN" sz="3600" i="1" dirty="0"/>
          </a:p>
          <a:p>
            <a:pPr lvl="1">
              <a:lnSpc>
                <a:spcPct val="110000"/>
              </a:lnSpc>
            </a:pPr>
            <a:r>
              <a:rPr lang="en-IN" sz="2800" i="1" dirty="0"/>
              <a:t>Dragon Ball</a:t>
            </a:r>
            <a:r>
              <a:rPr lang="en-IN" sz="2800" dirty="0"/>
              <a:t> (1986–1989)</a:t>
            </a:r>
          </a:p>
          <a:p>
            <a:pPr lvl="1"/>
            <a:r>
              <a:rPr lang="en-IN" sz="2800" i="1" dirty="0"/>
              <a:t>Dragon Ball Z</a:t>
            </a:r>
            <a:r>
              <a:rPr lang="en-IN" sz="2800" dirty="0"/>
              <a:t> (1989–1996)</a:t>
            </a:r>
          </a:p>
          <a:p>
            <a:pPr lvl="1"/>
            <a:r>
              <a:rPr lang="en-IN" sz="2800" i="1" dirty="0"/>
              <a:t>Dragon Ball GT</a:t>
            </a:r>
            <a:r>
              <a:rPr lang="en-IN" sz="2800" dirty="0"/>
              <a:t> (1996–1997)</a:t>
            </a:r>
          </a:p>
          <a:p>
            <a:pPr lvl="1"/>
            <a:r>
              <a:rPr lang="en-IN" sz="2800" i="1" dirty="0"/>
              <a:t>Dragon Ball Super</a:t>
            </a:r>
            <a:r>
              <a:rPr lang="en-IN" sz="2800" dirty="0"/>
              <a:t> (2015–2018)</a:t>
            </a:r>
          </a:p>
          <a:p>
            <a:pPr lvl="1"/>
            <a:r>
              <a:rPr lang="en-IN" sz="2800" i="1" dirty="0"/>
              <a:t>Dragon Ball Heroes</a:t>
            </a:r>
            <a:r>
              <a:rPr lang="en-IN" sz="2800" dirty="0"/>
              <a:t> (Promotional Anime)</a:t>
            </a:r>
          </a:p>
          <a:p>
            <a:endParaRPr lang="en-IN" dirty="0"/>
          </a:p>
        </p:txBody>
      </p:sp>
      <p:pic>
        <p:nvPicPr>
          <p:cNvPr id="10242" name="Picture 2" descr="what is the exact order to watch dragon ball ?( the must watch not the  optional ) : r/Dragonballsuper">
            <a:extLst>
              <a:ext uri="{FF2B5EF4-FFF2-40B4-BE49-F238E27FC236}">
                <a16:creationId xmlns:a16="http://schemas.microsoft.com/office/drawing/2014/main" id="{B4D356D3-E249-C3BB-3ED2-794894ABF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0" b="4268"/>
          <a:stretch/>
        </p:blipFill>
        <p:spPr bwMode="auto">
          <a:xfrm>
            <a:off x="7925551" y="1480456"/>
            <a:ext cx="4081389" cy="52033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7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7EE0-20DE-839F-E5A5-3E6FFE79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581" y="286652"/>
            <a:ext cx="7463467" cy="1193804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5400" b="1" i="1" dirty="0"/>
              <a:t>Main Characters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48E2034-5902-60AE-4B98-CB14FF906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7575" y="1978608"/>
            <a:ext cx="1066799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 Goku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Saiyan warrior, cheerful and pure-hearted.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Vegeta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Prideful Prince of the Saiyans.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Bulma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Genius inventor and early adventurer.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Piccolo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Warrior from Namek, mentor to Gohan.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Gohan, Trunks, Krillin, Frieza, Cell, Majin Buu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etc.</a:t>
            </a:r>
          </a:p>
        </p:txBody>
      </p:sp>
      <p:pic>
        <p:nvPicPr>
          <p:cNvPr id="2051" name="Picture 3" descr="Goku Character Biography">
            <a:extLst>
              <a:ext uri="{FF2B5EF4-FFF2-40B4-BE49-F238E27FC236}">
                <a16:creationId xmlns:a16="http://schemas.microsoft.com/office/drawing/2014/main" id="{A04784FE-2577-E416-5B47-A49F0ADA1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0" y="4279807"/>
            <a:ext cx="1304834" cy="2090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Vegeta - Dragon Ball">
            <a:extLst>
              <a:ext uri="{FF2B5EF4-FFF2-40B4-BE49-F238E27FC236}">
                <a16:creationId xmlns:a16="http://schemas.microsoft.com/office/drawing/2014/main" id="{1809A19F-3C51-170B-604C-D93AF0A2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678" y="4266232"/>
            <a:ext cx="1439408" cy="2117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Gohan - Fight Profile - Dragon Ball Guru">
            <a:extLst>
              <a:ext uri="{FF2B5EF4-FFF2-40B4-BE49-F238E27FC236}">
                <a16:creationId xmlns:a16="http://schemas.microsoft.com/office/drawing/2014/main" id="{41C91F02-FD18-4AEE-7E17-666B957DE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488" y="4266231"/>
            <a:ext cx="1807028" cy="2103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Frieza | Super villain Wiki | Fandom">
            <a:extLst>
              <a:ext uri="{FF2B5EF4-FFF2-40B4-BE49-F238E27FC236}">
                <a16:creationId xmlns:a16="http://schemas.microsoft.com/office/drawing/2014/main" id="{F70A3508-BF15-6A41-6285-AA4FDCC9B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30" y="4266231"/>
            <a:ext cx="1825663" cy="21036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Future Trunks - Fight Profile - Dragon Ball Guru">
            <a:extLst>
              <a:ext uri="{FF2B5EF4-FFF2-40B4-BE49-F238E27FC236}">
                <a16:creationId xmlns:a16="http://schemas.microsoft.com/office/drawing/2014/main" id="{CCCDF0FA-7920-39B5-5057-531A7AB54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82" y="4266230"/>
            <a:ext cx="2175821" cy="21758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Bulma | Dragon Ball FighterZ Wiki | Fandom">
            <a:extLst>
              <a:ext uri="{FF2B5EF4-FFF2-40B4-BE49-F238E27FC236}">
                <a16:creationId xmlns:a16="http://schemas.microsoft.com/office/drawing/2014/main" id="{7EF0F02B-7ADA-33C9-F844-121BC66E7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92" y="4277114"/>
            <a:ext cx="1718238" cy="21758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60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ED46-25BF-15F9-B63B-CC5916C4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153" y="253997"/>
            <a:ext cx="8684675" cy="1182919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5400" b="1" i="1" dirty="0"/>
              <a:t>Iconic Transformations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C357E5-562C-7159-A2B2-D51778C081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915137"/>
            <a:ext cx="918754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 Saiyan Forms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(SSJ, SSJ2, SSJ3, God, Blue, Ultra Instinct)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Significance of transformations in battles and storytelling</a:t>
            </a:r>
          </a:p>
        </p:txBody>
      </p:sp>
      <p:pic>
        <p:nvPicPr>
          <p:cNvPr id="3075" name="Picture 3" descr="Super Goku for Wall decoration Paper Print - Animation &amp; Cartoons posters  in India - Buy art, film, design, movie, music, nature and educational  paintings/wallpapers at Flipkart.com">
            <a:extLst>
              <a:ext uri="{FF2B5EF4-FFF2-40B4-BE49-F238E27FC236}">
                <a16:creationId xmlns:a16="http://schemas.microsoft.com/office/drawing/2014/main" id="{8B42C91E-5F0A-3EF3-C5CC-4D8684835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10891" r="6146" b="5941"/>
          <a:stretch/>
        </p:blipFill>
        <p:spPr bwMode="auto">
          <a:xfrm>
            <a:off x="9165771" y="2449408"/>
            <a:ext cx="2808513" cy="41388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79" name="Picture 7" descr="10 Reasons Vegeta's Super Saiyan Blue is Way Better Than Goku's in Dragon  Ball Super">
            <a:extLst>
              <a:ext uri="{FF2B5EF4-FFF2-40B4-BE49-F238E27FC236}">
                <a16:creationId xmlns:a16="http://schemas.microsoft.com/office/drawing/2014/main" id="{A0AA0D5C-5D01-EA88-41C7-742FA3143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73" y="3610303"/>
            <a:ext cx="5715251" cy="2857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5630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A082-2CB9-AA3B-F504-953D5EC8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917" y="391887"/>
            <a:ext cx="6932611" cy="1088408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5400" b="1" i="1" dirty="0"/>
              <a:t>Key Arcs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01EEBF-ABE0-374C-3B2B-FBF78DC531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6057" y="1789339"/>
            <a:ext cx="909486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Saiyan Saga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Arrival of Raditz, Vegeta, and Nappa.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Frieza Saga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Epic battle on Namek.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Cell Saga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Androids and the Cell Games.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Buu Saga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Majin Buu's many forms.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Tournament of Power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Multiversal showdown in Super</a:t>
            </a:r>
          </a:p>
        </p:txBody>
      </p:sp>
      <p:pic>
        <p:nvPicPr>
          <p:cNvPr id="4099" name="Picture 3" descr="Majin Buu original o El pequeño Buu de dragon ball z | Majin boo, Buu dbz,  Personajes de goku">
            <a:extLst>
              <a:ext uri="{FF2B5EF4-FFF2-40B4-BE49-F238E27FC236}">
                <a16:creationId xmlns:a16="http://schemas.microsoft.com/office/drawing/2014/main" id="{5A71B60C-0648-FCD0-7FEB-8BA3A4E5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488" y="4057880"/>
            <a:ext cx="1707016" cy="2562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1" name="Picture 5" descr="Black Frieza Live Wallpaper">
            <a:extLst>
              <a:ext uri="{FF2B5EF4-FFF2-40B4-BE49-F238E27FC236}">
                <a16:creationId xmlns:a16="http://schemas.microsoft.com/office/drawing/2014/main" id="{7BC2CD03-47FE-C943-CA25-7347B3D29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7" r="8016"/>
          <a:stretch/>
        </p:blipFill>
        <p:spPr bwMode="auto">
          <a:xfrm>
            <a:off x="7930090" y="4188255"/>
            <a:ext cx="3461658" cy="2338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3" name="Picture 7" descr="Cell - Fight Profile - Dragon Ball Guru">
            <a:extLst>
              <a:ext uri="{FF2B5EF4-FFF2-40B4-BE49-F238E27FC236}">
                <a16:creationId xmlns:a16="http://schemas.microsoft.com/office/drawing/2014/main" id="{0AF97E37-5FD7-EECA-1F56-6D3B62ACD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02" y="4094783"/>
            <a:ext cx="2525486" cy="252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35FB-9C3D-D618-D58A-F16F5F75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443" y="308424"/>
            <a:ext cx="7476362" cy="1150262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5400" b="1" i="1" dirty="0"/>
              <a:t>Cultural Impact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DCE66D-2EC4-A99A-E9C5-B986B316D9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57776"/>
            <a:ext cx="802495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Worldwide popularity and fanbase.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Influence on other anime and media.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Merchandise, games, movies, and memes</a:t>
            </a:r>
          </a:p>
        </p:txBody>
      </p:sp>
      <p:pic>
        <p:nvPicPr>
          <p:cNvPr id="5125" name="Picture 5" descr="Dragonball Z Goku Model Kit - Irwin Toy Only Goku !! | eBay">
            <a:extLst>
              <a:ext uri="{FF2B5EF4-FFF2-40B4-BE49-F238E27FC236}">
                <a16:creationId xmlns:a16="http://schemas.microsoft.com/office/drawing/2014/main" id="{8825F037-25E9-4143-0FE9-93750469F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865" y="3726512"/>
            <a:ext cx="3709307" cy="278198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RAGON BALL: Sparking! ZERO">
            <a:extLst>
              <a:ext uri="{FF2B5EF4-FFF2-40B4-BE49-F238E27FC236}">
                <a16:creationId xmlns:a16="http://schemas.microsoft.com/office/drawing/2014/main" id="{1BEB586B-3394-DD4E-E1ED-0D9BBA79D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639" y="3634663"/>
            <a:ext cx="3817257" cy="286294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6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5C7C-49AE-9AC9-28D9-F287670E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714" y="402769"/>
            <a:ext cx="6716486" cy="990600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5400" b="1" i="1" dirty="0"/>
              <a:t>Legacy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B4D22A-BB0E-9AFB-8CF3-2FD7706FAF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06025"/>
            <a:ext cx="1112195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Dragon Ball’s influence over the last 40+ years.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Continued relevance with new content and fan engagement</a:t>
            </a:r>
          </a:p>
        </p:txBody>
      </p:sp>
      <p:pic>
        <p:nvPicPr>
          <p:cNvPr id="6147" name="Picture 3" descr="HD wallpaper: Gokou and Vegeta wallpaper, Dragon Ball, Son Goku, anime, two  people | Wallpaper Flare">
            <a:extLst>
              <a:ext uri="{FF2B5EF4-FFF2-40B4-BE49-F238E27FC236}">
                <a16:creationId xmlns:a16="http://schemas.microsoft.com/office/drawing/2014/main" id="{48FD954D-C645-98EE-8370-AB1D2B148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3" y="3568932"/>
            <a:ext cx="4751614" cy="2969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9" name="Picture 5" descr="The better frenemy duo - Naruto and Sasuke or Goku and Vegeta? - Gen.  Discussion - Comic Vine">
            <a:extLst>
              <a:ext uri="{FF2B5EF4-FFF2-40B4-BE49-F238E27FC236}">
                <a16:creationId xmlns:a16="http://schemas.microsoft.com/office/drawing/2014/main" id="{E98A0874-9D30-B884-ED8C-9D46841E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65" y="3539444"/>
            <a:ext cx="4987278" cy="2992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2236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4383-ED63-90CD-734B-F9D11B55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430" y="341081"/>
            <a:ext cx="6705600" cy="1172032"/>
          </a:xfr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N" sz="5400" b="1" i="1" dirty="0"/>
              <a:t>Fun Facts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3F43C41-46B4-DE94-360F-BEBC9B175B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83771" y="1925812"/>
            <a:ext cx="9024258" cy="282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Goku's original inspiration was the Monkey King from 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Journey to the West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“Over 9000!” became a viral meme.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Vegeta’s character development is one of the most praised</a:t>
            </a:r>
          </a:p>
        </p:txBody>
      </p:sp>
      <p:pic>
        <p:nvPicPr>
          <p:cNvPr id="5" name="Picture 3" descr="DBZ Little Goku w/Staff Silhouette Dragon Ball Logo Vinyl Stickers Symbol  5.5&quot; Decorative DIE Cut Decal for Cars Tablets LAPTOPS Skateboard - Black">
            <a:extLst>
              <a:ext uri="{FF2B5EF4-FFF2-40B4-BE49-F238E27FC236}">
                <a16:creationId xmlns:a16="http://schemas.microsoft.com/office/drawing/2014/main" id="{2B2EA778-FAFA-B5E8-1F94-62E76388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286" y="4103919"/>
            <a:ext cx="2514600" cy="25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8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94</TotalTime>
  <Words>330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Century Gothic</vt:lpstr>
      <vt:lpstr>Wingdings 3</vt:lpstr>
      <vt:lpstr>Wisp</vt:lpstr>
      <vt:lpstr>Dragon Ball</vt:lpstr>
      <vt:lpstr>Introduction </vt:lpstr>
      <vt:lpstr>Series Overview</vt:lpstr>
      <vt:lpstr>Main Characters</vt:lpstr>
      <vt:lpstr>Iconic Transformations</vt:lpstr>
      <vt:lpstr>Key Arcs</vt:lpstr>
      <vt:lpstr>Cultural Impact</vt:lpstr>
      <vt:lpstr>Legacy</vt:lpstr>
      <vt:lpstr>Fun Facts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6</cp:revision>
  <dcterms:created xsi:type="dcterms:W3CDTF">2025-05-22T05:22:15Z</dcterms:created>
  <dcterms:modified xsi:type="dcterms:W3CDTF">2025-05-29T05:49:33Z</dcterms:modified>
</cp:coreProperties>
</file>